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sldIdLst>
    <p:sldId id="256" r:id="rId2"/>
    <p:sldId id="257" r:id="rId3"/>
    <p:sldId id="259" r:id="rId4"/>
    <p:sldId id="258" r:id="rId5"/>
    <p:sldId id="260" r:id="rId6"/>
    <p:sldId id="263" r:id="rId7"/>
    <p:sldId id="264" r:id="rId8"/>
    <p:sldId id="262" r:id="rId9"/>
    <p:sldId id="261"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680"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43150"/>
            <a:ext cx="6477000" cy="1435608"/>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ga-IE" smtClean="0"/>
              <a:t>Click to edit Master title style</a:t>
            </a:r>
            <a:endParaRPr/>
          </a:p>
        </p:txBody>
      </p:sp>
      <p:sp>
        <p:nvSpPr>
          <p:cNvPr id="3" name="Subtitle 2"/>
          <p:cNvSpPr>
            <a:spLocks noGrp="1"/>
          </p:cNvSpPr>
          <p:nvPr>
            <p:ph type="subTitle" idx="1"/>
          </p:nvPr>
        </p:nvSpPr>
        <p:spPr>
          <a:xfrm>
            <a:off x="2209800" y="3792474"/>
            <a:ext cx="6477000" cy="880566"/>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a:p>
        </p:txBody>
      </p:sp>
      <p:sp>
        <p:nvSpPr>
          <p:cNvPr id="4" name="Date Placeholder 3"/>
          <p:cNvSpPr>
            <a:spLocks noGrp="1"/>
          </p:cNvSpPr>
          <p:nvPr>
            <p:ph type="dt" sz="half" idx="10"/>
          </p:nvPr>
        </p:nvSpPr>
        <p:spPr>
          <a:xfrm>
            <a:off x="457200" y="4725162"/>
            <a:ext cx="1984248" cy="20574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4AF466F-BDA4-4F18-9C7B-FF0A9A1B0E80}" type="datetime1">
              <a:rPr lang="en-US" smtClean="0"/>
              <a:pPr/>
              <a:t>3/26/13</a:t>
            </a:fld>
            <a:endParaRPr lang="en-US"/>
          </a:p>
        </p:txBody>
      </p:sp>
      <p:sp>
        <p:nvSpPr>
          <p:cNvPr id="5" name="Footer Placeholder 4"/>
          <p:cNvSpPr>
            <a:spLocks noGrp="1"/>
          </p:cNvSpPr>
          <p:nvPr>
            <p:ph type="ftr" sz="quarter" idx="11"/>
          </p:nvPr>
        </p:nvSpPr>
        <p:spPr>
          <a:xfrm>
            <a:off x="3959352" y="4725162"/>
            <a:ext cx="3813048" cy="20574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4725162"/>
            <a:ext cx="685800" cy="20574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6E2D2B3B-882E-40F3-A32F-6DD51691504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5" name="Date Placeholder 4"/>
          <p:cNvSpPr>
            <a:spLocks noGrp="1"/>
          </p:cNvSpPr>
          <p:nvPr>
            <p:ph type="dt" sz="half" idx="10"/>
          </p:nvPr>
        </p:nvSpPr>
        <p:spPr/>
        <p:txBody>
          <a:bodyPr/>
          <a:lstStyle/>
          <a:p>
            <a:fld id="{327B613C-1AD7-49D3-885D-F654C5CDBAA6}" type="datetime1">
              <a:rPr lang="en-US" smtClean="0"/>
              <a:pPr/>
              <a:t>3/26/13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11" name="Content Placeholder 2"/>
          <p:cNvSpPr>
            <a:spLocks noGrp="1"/>
          </p:cNvSpPr>
          <p:nvPr>
            <p:ph sz="half" idx="14"/>
          </p:nvPr>
        </p:nvSpPr>
        <p:spPr>
          <a:xfrm>
            <a:off x="4645152" y="1301354"/>
            <a:ext cx="3566160" cy="144018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12" name="Content Placeholder 2"/>
          <p:cNvSpPr>
            <a:spLocks noGrp="1"/>
          </p:cNvSpPr>
          <p:nvPr>
            <p:ph sz="half" idx="15"/>
          </p:nvPr>
        </p:nvSpPr>
        <p:spPr>
          <a:xfrm>
            <a:off x="4645152"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10" name="Content Placeholder 2"/>
          <p:cNvSpPr>
            <a:spLocks noGrp="1"/>
          </p:cNvSpPr>
          <p:nvPr>
            <p:ph sz="half" idx="1"/>
          </p:nvPr>
        </p:nvSpPr>
        <p:spPr>
          <a:xfrm>
            <a:off x="9144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914400" y="1301354"/>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Date Placeholder 4"/>
          <p:cNvSpPr>
            <a:spLocks noGrp="1"/>
          </p:cNvSpPr>
          <p:nvPr>
            <p:ph type="dt" sz="half" idx="10"/>
          </p:nvPr>
        </p:nvSpPr>
        <p:spPr/>
        <p:txBody>
          <a:bodyPr/>
          <a:lstStyle/>
          <a:p>
            <a:fld id="{327B613C-1AD7-49D3-885D-F654C5CDBAA6}" type="datetime1">
              <a:rPr lang="en-US" smtClean="0"/>
              <a:pPr/>
              <a:t>3/26/13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Content Placeholder 2"/>
          <p:cNvSpPr>
            <a:spLocks noGrp="1"/>
          </p:cNvSpPr>
          <p:nvPr>
            <p:ph sz="half" idx="13"/>
          </p:nvPr>
        </p:nvSpPr>
        <p:spPr>
          <a:xfrm>
            <a:off x="914400"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11" name="Content Placeholder 2"/>
          <p:cNvSpPr>
            <a:spLocks noGrp="1"/>
          </p:cNvSpPr>
          <p:nvPr>
            <p:ph sz="half" idx="14"/>
          </p:nvPr>
        </p:nvSpPr>
        <p:spPr>
          <a:xfrm>
            <a:off x="4645152" y="1301354"/>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12" name="Content Placeholder 2"/>
          <p:cNvSpPr>
            <a:spLocks noGrp="1"/>
          </p:cNvSpPr>
          <p:nvPr>
            <p:ph sz="half" idx="15"/>
          </p:nvPr>
        </p:nvSpPr>
        <p:spPr>
          <a:xfrm>
            <a:off x="4645152"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02B28685-4D0C-42D5-8013-B5904CD1FCBC}" type="datetime1">
              <a:rPr lang="en-US" smtClean="0"/>
              <a:pPr/>
              <a:t>3/26/13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267536"/>
            <a:ext cx="3563938" cy="871538"/>
          </a:xfrm>
        </p:spPr>
        <p:txBody>
          <a:bodyPr tIns="0" bIns="0" anchor="b"/>
          <a:lstStyle>
            <a:lvl1pPr algn="l">
              <a:lnSpc>
                <a:spcPts val="4600"/>
              </a:lnSpc>
              <a:defRPr sz="4200" b="1"/>
            </a:lvl1pPr>
          </a:lstStyle>
          <a:p>
            <a:r>
              <a:rPr lang="ga-IE" smtClean="0"/>
              <a:t>Click to edit Master title style</a:t>
            </a:r>
            <a:endParaRPr/>
          </a:p>
        </p:txBody>
      </p:sp>
      <p:sp>
        <p:nvSpPr>
          <p:cNvPr id="3" name="Content Placeholder 2"/>
          <p:cNvSpPr>
            <a:spLocks noGrp="1"/>
          </p:cNvSpPr>
          <p:nvPr>
            <p:ph idx="1"/>
          </p:nvPr>
        </p:nvSpPr>
        <p:spPr>
          <a:xfrm>
            <a:off x="4667250" y="276367"/>
            <a:ext cx="3566160" cy="4220624"/>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914398" y="2149523"/>
            <a:ext cx="3563938"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3/26/13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143000"/>
            <a:ext cx="3566160" cy="871538"/>
          </a:xfrm>
        </p:spPr>
        <p:txBody>
          <a:bodyPr tIns="0" bIns="0" anchor="b"/>
          <a:lstStyle>
            <a:lvl1pPr algn="l">
              <a:lnSpc>
                <a:spcPts val="4600"/>
              </a:lnSpc>
              <a:defRPr sz="4200" b="1"/>
            </a:lvl1pPr>
          </a:lstStyle>
          <a:p>
            <a:r>
              <a:rPr lang="ga-IE" smtClean="0"/>
              <a:t>Click to edit Master title style</a:t>
            </a:r>
            <a:endParaRPr/>
          </a:p>
        </p:txBody>
      </p:sp>
      <p:sp>
        <p:nvSpPr>
          <p:cNvPr id="4" name="Text Placeholder 3"/>
          <p:cNvSpPr>
            <a:spLocks noGrp="1"/>
          </p:cNvSpPr>
          <p:nvPr>
            <p:ph type="body" sz="half" idx="2"/>
          </p:nvPr>
        </p:nvSpPr>
        <p:spPr>
          <a:xfrm>
            <a:off x="5017544" y="2024987"/>
            <a:ext cx="3566160"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3/26/13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grpSp>
        <p:nvGrpSpPr>
          <p:cNvPr id="3" name="Group 7"/>
          <p:cNvGrpSpPr/>
          <p:nvPr/>
        </p:nvGrpSpPr>
        <p:grpSpPr>
          <a:xfrm rot="21421631">
            <a:off x="629029" y="379237"/>
            <a:ext cx="3850925" cy="4137206"/>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500671"/>
            <a:ext cx="3468664" cy="3843542"/>
          </a:xfrm>
          <a:solidFill>
            <a:schemeClr val="bg1">
              <a:lumMod val="85000"/>
            </a:schemeClr>
          </a:solidFill>
        </p:spPr>
        <p:txBody>
          <a:bodyPr/>
          <a:lstStyle>
            <a:lvl1pPr>
              <a:buNone/>
              <a:defRPr/>
            </a:lvl1pPr>
          </a:lstStyle>
          <a:p>
            <a:r>
              <a:rPr lang="ga-IE"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2640599"/>
            <a:ext cx="4088024" cy="2269515"/>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8" y="2761935"/>
            <a:ext cx="3704109" cy="2022812"/>
          </a:xfrm>
          <a:solidFill>
            <a:schemeClr val="bg1">
              <a:lumMod val="85000"/>
            </a:schemeClr>
          </a:solidFill>
        </p:spPr>
        <p:txBody>
          <a:bodyPr/>
          <a:lstStyle>
            <a:lvl1pPr>
              <a:buNone/>
              <a:defRPr/>
            </a:lvl1pPr>
          </a:lstStyle>
          <a:p>
            <a:r>
              <a:rPr lang="ga-IE" smtClean="0"/>
              <a:t>Drag picture to placeholder or click icon to add</a:t>
            </a:r>
            <a:endParaRPr/>
          </a:p>
        </p:txBody>
      </p:sp>
      <p:grpSp>
        <p:nvGrpSpPr>
          <p:cNvPr id="8" name="Group 9"/>
          <p:cNvGrpSpPr/>
          <p:nvPr/>
        </p:nvGrpSpPr>
        <p:grpSpPr>
          <a:xfrm rot="232774">
            <a:off x="169481" y="180942"/>
            <a:ext cx="4088024" cy="2269515"/>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30" y="302278"/>
            <a:ext cx="3704109" cy="2022812"/>
          </a:xfrm>
          <a:solidFill>
            <a:schemeClr val="bg1">
              <a:lumMod val="85000"/>
            </a:schemeClr>
          </a:solidFill>
        </p:spPr>
        <p:txBody>
          <a:bodyPr/>
          <a:lstStyle>
            <a:lvl1pPr>
              <a:buNone/>
              <a:defRPr/>
            </a:lvl1pPr>
          </a:lstStyle>
          <a:p>
            <a:r>
              <a:rPr lang="ga-IE" smtClean="0"/>
              <a:t>Drag picture to placeholder or click icon to add</a:t>
            </a:r>
            <a:endParaRPr/>
          </a:p>
        </p:txBody>
      </p:sp>
      <p:sp>
        <p:nvSpPr>
          <p:cNvPr id="2" name="Title 1"/>
          <p:cNvSpPr>
            <a:spLocks noGrp="1"/>
          </p:cNvSpPr>
          <p:nvPr>
            <p:ph type="title"/>
          </p:nvPr>
        </p:nvSpPr>
        <p:spPr>
          <a:xfrm>
            <a:off x="5013434" y="1143000"/>
            <a:ext cx="3566160" cy="871538"/>
          </a:xfrm>
        </p:spPr>
        <p:txBody>
          <a:bodyPr tIns="0" bIns="0" anchor="b"/>
          <a:lstStyle>
            <a:lvl1pPr algn="l">
              <a:lnSpc>
                <a:spcPts val="4600"/>
              </a:lnSpc>
              <a:defRPr sz="4200" b="1"/>
            </a:lvl1pPr>
          </a:lstStyle>
          <a:p>
            <a:r>
              <a:rPr lang="ga-IE" smtClean="0"/>
              <a:t>Click to edit Master title style</a:t>
            </a:r>
            <a:endParaRPr/>
          </a:p>
        </p:txBody>
      </p:sp>
      <p:sp>
        <p:nvSpPr>
          <p:cNvPr id="4" name="Text Placeholder 3"/>
          <p:cNvSpPr>
            <a:spLocks noGrp="1"/>
          </p:cNvSpPr>
          <p:nvPr>
            <p:ph type="body" sz="half" idx="2"/>
          </p:nvPr>
        </p:nvSpPr>
        <p:spPr>
          <a:xfrm>
            <a:off x="5013432" y="2024987"/>
            <a:ext cx="3566160"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3/26/13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21780"/>
            <a:ext cx="7315200" cy="871538"/>
          </a:xfrm>
        </p:spPr>
        <p:txBody>
          <a:bodyPr tIns="0" bIns="0" anchor="b"/>
          <a:lstStyle>
            <a:lvl1pPr algn="l">
              <a:lnSpc>
                <a:spcPts val="4600"/>
              </a:lnSpc>
              <a:defRPr sz="3600" b="1"/>
            </a:lvl1pPr>
          </a:lstStyle>
          <a:p>
            <a:r>
              <a:rPr lang="ga-IE" smtClean="0"/>
              <a:t>Click to edit Master title style</a:t>
            </a:r>
            <a:endParaRPr/>
          </a:p>
        </p:txBody>
      </p:sp>
      <p:grpSp>
        <p:nvGrpSpPr>
          <p:cNvPr id="3" name="Group 8"/>
          <p:cNvGrpSpPr/>
          <p:nvPr/>
        </p:nvGrpSpPr>
        <p:grpSpPr>
          <a:xfrm rot="232774">
            <a:off x="2059283" y="284325"/>
            <a:ext cx="5031327" cy="258248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3696552"/>
            <a:ext cx="7315200" cy="740978"/>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3/26/13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12" name="Picture Placeholder 9"/>
          <p:cNvSpPr>
            <a:spLocks noGrp="1"/>
          </p:cNvSpPr>
          <p:nvPr>
            <p:ph type="pic" sz="quarter" idx="15"/>
          </p:nvPr>
        </p:nvSpPr>
        <p:spPr>
          <a:xfrm rot="232774">
            <a:off x="2248158" y="423423"/>
            <a:ext cx="4653577" cy="2304288"/>
          </a:xfrm>
          <a:solidFill>
            <a:schemeClr val="bg1">
              <a:lumMod val="85000"/>
            </a:schemeClr>
          </a:solidFill>
        </p:spPr>
        <p:txBody>
          <a:bodyPr/>
          <a:lstStyle>
            <a:lvl1pPr>
              <a:buNone/>
              <a:defRPr/>
            </a:lvl1pPr>
          </a:lstStyle>
          <a:p>
            <a:r>
              <a:rPr lang="ga-IE" smtClean="0"/>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21780"/>
            <a:ext cx="7315200" cy="871538"/>
          </a:xfrm>
        </p:spPr>
        <p:txBody>
          <a:bodyPr tIns="0" bIns="0" anchor="b"/>
          <a:lstStyle>
            <a:lvl1pPr algn="l">
              <a:lnSpc>
                <a:spcPts val="4600"/>
              </a:lnSpc>
              <a:defRPr sz="3600" b="1"/>
            </a:lvl1pPr>
          </a:lstStyle>
          <a:p>
            <a:r>
              <a:rPr lang="ga-IE" smtClean="0"/>
              <a:t>Click to edit Master title style</a:t>
            </a:r>
            <a:endParaRPr/>
          </a:p>
        </p:txBody>
      </p:sp>
      <p:grpSp>
        <p:nvGrpSpPr>
          <p:cNvPr id="3" name="Group 13"/>
          <p:cNvGrpSpPr/>
          <p:nvPr/>
        </p:nvGrpSpPr>
        <p:grpSpPr>
          <a:xfrm rot="21420000">
            <a:off x="113687" y="87276"/>
            <a:ext cx="3969060" cy="2779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2" y="228749"/>
            <a:ext cx="3598455" cy="2500676"/>
          </a:xfrm>
          <a:solidFill>
            <a:schemeClr val="bg1">
              <a:lumMod val="85000"/>
            </a:schemeClr>
          </a:solidFill>
        </p:spPr>
        <p:txBody>
          <a:bodyPr/>
          <a:lstStyle>
            <a:lvl1pPr>
              <a:buNone/>
              <a:defRPr/>
            </a:lvl1pPr>
          </a:lstStyle>
          <a:p>
            <a:r>
              <a:rPr lang="ga-IE" smtClean="0"/>
              <a:t>Drag picture to placeholder or click icon to add</a:t>
            </a:r>
            <a:endParaRPr/>
          </a:p>
        </p:txBody>
      </p:sp>
      <p:grpSp>
        <p:nvGrpSpPr>
          <p:cNvPr id="8" name="Group 9"/>
          <p:cNvGrpSpPr/>
          <p:nvPr/>
        </p:nvGrpSpPr>
        <p:grpSpPr>
          <a:xfrm rot="360000">
            <a:off x="4165480" y="242356"/>
            <a:ext cx="4792693" cy="2582484"/>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380751"/>
            <a:ext cx="4432860" cy="2304288"/>
          </a:xfrm>
          <a:solidFill>
            <a:schemeClr val="bg1">
              <a:lumMod val="85000"/>
            </a:schemeClr>
          </a:solidFill>
        </p:spPr>
        <p:txBody>
          <a:bodyPr/>
          <a:lstStyle>
            <a:lvl1pPr>
              <a:buNone/>
              <a:defRPr/>
            </a:lvl1pPr>
          </a:lstStyle>
          <a:p>
            <a:r>
              <a:rPr lang="ga-IE" smtClean="0"/>
              <a:t>Drag picture to placeholder or click icon to add</a:t>
            </a:r>
            <a:endParaRPr/>
          </a:p>
        </p:txBody>
      </p:sp>
      <p:sp>
        <p:nvSpPr>
          <p:cNvPr id="4" name="Text Placeholder 3"/>
          <p:cNvSpPr>
            <a:spLocks noGrp="1"/>
          </p:cNvSpPr>
          <p:nvPr>
            <p:ph type="body" sz="half" idx="2"/>
          </p:nvPr>
        </p:nvSpPr>
        <p:spPr>
          <a:xfrm>
            <a:off x="914400" y="3694580"/>
            <a:ext cx="7315200" cy="74295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3/26/13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58FB4290-6522-4139-852E-05BD9E7F0D2E}" type="datetime1">
              <a:rPr lang="en-US" smtClean="0"/>
              <a:pPr/>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1CEF607B-A47E-422C-9BEF-122CCDB7C526}" type="datetime1">
              <a:rPr lang="en-US" smtClean="0"/>
              <a:pPr/>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3" y="338138"/>
            <a:ext cx="846083" cy="4018359"/>
          </a:xfrm>
        </p:spPr>
        <p:txBody>
          <a:bodyPr vert="eaVert" anchor="t" anchorCtr="0"/>
          <a:lstStyle/>
          <a:p>
            <a:r>
              <a:rPr lang="ga-IE" smtClean="0"/>
              <a:t>Click to edit Master title style</a:t>
            </a:r>
            <a:endParaRPr/>
          </a:p>
        </p:txBody>
      </p:sp>
      <p:sp>
        <p:nvSpPr>
          <p:cNvPr id="3" name="Vertical Text Placeholder 2"/>
          <p:cNvSpPr>
            <a:spLocks noGrp="1"/>
          </p:cNvSpPr>
          <p:nvPr>
            <p:ph type="body" orient="vert" idx="1"/>
          </p:nvPr>
        </p:nvSpPr>
        <p:spPr>
          <a:xfrm>
            <a:off x="914400" y="338138"/>
            <a:ext cx="5943600" cy="4018359"/>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AAB955F9-81EA-47C5-8059-9E5C2B437C70}" type="datetime1">
              <a:rPr lang="en-US" smtClean="0"/>
              <a:pPr/>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2400300"/>
            <a:ext cx="8021782" cy="165735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ga-IE" smtClean="0"/>
              <a:t>Click to edit Master text styles</a:t>
            </a:r>
          </a:p>
        </p:txBody>
      </p:sp>
      <p:sp>
        <p:nvSpPr>
          <p:cNvPr id="2" name="Title 1"/>
          <p:cNvSpPr>
            <a:spLocks noGrp="1"/>
          </p:cNvSpPr>
          <p:nvPr>
            <p:ph type="ctrTitle"/>
          </p:nvPr>
        </p:nvSpPr>
        <p:spPr>
          <a:xfrm>
            <a:off x="3960813" y="2874821"/>
            <a:ext cx="4724400" cy="907473"/>
          </a:xfrm>
        </p:spPr>
        <p:txBody>
          <a:bodyPr lIns="45720" tIns="0" rIns="45720" bIns="0" anchor="b" anchorCtr="0">
            <a:noAutofit/>
          </a:bodyPr>
          <a:lstStyle>
            <a:lvl1pPr algn="l">
              <a:lnSpc>
                <a:spcPts val="5000"/>
              </a:lnSpc>
              <a:defRPr sz="4600"/>
            </a:lvl1pPr>
          </a:lstStyle>
          <a:p>
            <a:r>
              <a:rPr lang="ga-IE" smtClean="0"/>
              <a:t>Click to edit Master title style</a:t>
            </a:r>
            <a:endParaRPr dirty="0"/>
          </a:p>
        </p:txBody>
      </p:sp>
      <p:sp>
        <p:nvSpPr>
          <p:cNvPr id="3" name="Subtitle 2"/>
          <p:cNvSpPr>
            <a:spLocks noGrp="1"/>
          </p:cNvSpPr>
          <p:nvPr>
            <p:ph type="subTitle" idx="1"/>
          </p:nvPr>
        </p:nvSpPr>
        <p:spPr>
          <a:xfrm>
            <a:off x="3960813" y="3792682"/>
            <a:ext cx="4724400" cy="867440"/>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a:xfrm>
            <a:off x="457200" y="4724058"/>
            <a:ext cx="1981200" cy="204788"/>
          </a:xfrm>
        </p:spPr>
        <p:txBody>
          <a:bodyPr/>
          <a:lstStyle>
            <a:lvl1pPr algn="l">
              <a:defRPr sz="1100">
                <a:latin typeface="Rockwell" pitchFamily="18" charset="0"/>
              </a:defRPr>
            </a:lvl1pPr>
          </a:lstStyle>
          <a:p>
            <a:fld id="{327B613C-1AD7-49D3-885D-F654C5CDBAA6}" type="datetime1">
              <a:rPr lang="en-US" smtClean="0"/>
              <a:pPr/>
              <a:t>3/26/13</a:t>
            </a:fld>
            <a:endParaRPr lang="en-US" dirty="0"/>
          </a:p>
        </p:txBody>
      </p:sp>
      <p:sp>
        <p:nvSpPr>
          <p:cNvPr id="5" name="Footer Placeholder 4"/>
          <p:cNvSpPr>
            <a:spLocks noGrp="1"/>
          </p:cNvSpPr>
          <p:nvPr>
            <p:ph type="ftr" sz="quarter" idx="11"/>
          </p:nvPr>
        </p:nvSpPr>
        <p:spPr>
          <a:xfrm>
            <a:off x="3962400" y="4724058"/>
            <a:ext cx="3810000" cy="204788"/>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4734294"/>
            <a:ext cx="685800" cy="198817"/>
          </a:xfrm>
        </p:spPr>
        <p:txBody>
          <a:bodyPr/>
          <a:lstStyle>
            <a:lvl1pPr>
              <a:defRPr sz="1100">
                <a:solidFill>
                  <a:schemeClr val="tx1"/>
                </a:solidFill>
                <a:latin typeface="Rockwell" pitchFamily="18" charset="0"/>
              </a:defRPr>
            </a:lvl1pPr>
          </a:lstStyle>
          <a:p>
            <a:fld id="{6E2D2B3B-882E-40F3-A32F-6DD51691504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921"/>
            <a:ext cx="7772400" cy="1021556"/>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ga-IE" smtClean="0"/>
              <a:t>Click to edit Master title style</a:t>
            </a:r>
            <a:endParaRPr/>
          </a:p>
        </p:txBody>
      </p:sp>
      <p:sp>
        <p:nvSpPr>
          <p:cNvPr id="3" name="Text Placeholder 2"/>
          <p:cNvSpPr>
            <a:spLocks noGrp="1"/>
          </p:cNvSpPr>
          <p:nvPr>
            <p:ph type="body" idx="1"/>
          </p:nvPr>
        </p:nvSpPr>
        <p:spPr>
          <a:xfrm>
            <a:off x="457200" y="2667762"/>
            <a:ext cx="7772400" cy="740664"/>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ga-IE"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3/26/13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4" y="1267385"/>
            <a:ext cx="8431303" cy="165735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ga-IE" smtClean="0"/>
              <a:t>Click to edit Master text styles</a:t>
            </a:r>
          </a:p>
        </p:txBody>
      </p:sp>
      <p:sp>
        <p:nvSpPr>
          <p:cNvPr id="2" name="Title 1"/>
          <p:cNvSpPr>
            <a:spLocks noGrp="1"/>
          </p:cNvSpPr>
          <p:nvPr>
            <p:ph type="title"/>
          </p:nvPr>
        </p:nvSpPr>
        <p:spPr>
          <a:xfrm>
            <a:off x="457201" y="1647265"/>
            <a:ext cx="5334000" cy="1021556"/>
          </a:xfrm>
        </p:spPr>
        <p:txBody>
          <a:bodyPr lIns="45720" tIns="0" rIns="45720" bIns="0" anchor="b" anchorCtr="0"/>
          <a:lstStyle>
            <a:lvl1pPr algn="l">
              <a:lnSpc>
                <a:spcPts val="5000"/>
              </a:lnSpc>
              <a:defRPr sz="4600" b="1" cap="none" baseline="0"/>
            </a:lvl1pPr>
          </a:lstStyle>
          <a:p>
            <a:r>
              <a:rPr lang="ga-IE" smtClean="0"/>
              <a:t>Click to edit Master title style</a:t>
            </a:r>
            <a:endParaRPr/>
          </a:p>
        </p:txBody>
      </p:sp>
      <p:sp>
        <p:nvSpPr>
          <p:cNvPr id="3" name="Text Placeholder 2"/>
          <p:cNvSpPr>
            <a:spLocks noGrp="1"/>
          </p:cNvSpPr>
          <p:nvPr>
            <p:ph type="body" idx="1"/>
          </p:nvPr>
        </p:nvSpPr>
        <p:spPr>
          <a:xfrm>
            <a:off x="457200" y="2670464"/>
            <a:ext cx="5334000" cy="737315"/>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3/26/13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3052353"/>
            <a:ext cx="5538788" cy="871538"/>
          </a:xfrm>
        </p:spPr>
        <p:txBody>
          <a:bodyPr tIns="0" bIns="0" anchor="b"/>
          <a:lstStyle>
            <a:lvl1pPr algn="l">
              <a:lnSpc>
                <a:spcPts val="4600"/>
              </a:lnSpc>
              <a:defRPr sz="4600" b="1"/>
            </a:lvl1pPr>
          </a:lstStyle>
          <a:p>
            <a:r>
              <a:rPr lang="ga-IE" smtClean="0"/>
              <a:t>Click to edit Master title style</a:t>
            </a:r>
            <a:endParaRPr/>
          </a:p>
        </p:txBody>
      </p:sp>
      <p:grpSp>
        <p:nvGrpSpPr>
          <p:cNvPr id="3" name="Group 8"/>
          <p:cNvGrpSpPr/>
          <p:nvPr/>
        </p:nvGrpSpPr>
        <p:grpSpPr>
          <a:xfrm rot="21240000">
            <a:off x="654353" y="333885"/>
            <a:ext cx="5416247" cy="2722626"/>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8" y="474474"/>
            <a:ext cx="5009597" cy="2441448"/>
          </a:xfrm>
          <a:solidFill>
            <a:schemeClr val="bg1">
              <a:lumMod val="85000"/>
            </a:schemeClr>
          </a:solidFill>
        </p:spPr>
        <p:txBody>
          <a:bodyPr/>
          <a:lstStyle>
            <a:lvl1pPr>
              <a:buNone/>
              <a:defRPr/>
            </a:lvl1pPr>
          </a:lstStyle>
          <a:p>
            <a:r>
              <a:rPr lang="ga-IE" smtClean="0"/>
              <a:t>Drag picture to placeholder or click icon to add</a:t>
            </a:r>
            <a:endParaRPr/>
          </a:p>
        </p:txBody>
      </p:sp>
      <p:sp>
        <p:nvSpPr>
          <p:cNvPr id="4" name="Text Placeholder 3"/>
          <p:cNvSpPr>
            <a:spLocks noGrp="1"/>
          </p:cNvSpPr>
          <p:nvPr>
            <p:ph type="body" sz="half" idx="2"/>
          </p:nvPr>
        </p:nvSpPr>
        <p:spPr>
          <a:xfrm>
            <a:off x="3158117" y="3923180"/>
            <a:ext cx="5532958" cy="648820"/>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3/26/13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9144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Content Placeholder 3"/>
          <p:cNvSpPr>
            <a:spLocks noGrp="1"/>
          </p:cNvSpPr>
          <p:nvPr>
            <p:ph sz="half" idx="2"/>
          </p:nvPr>
        </p:nvSpPr>
        <p:spPr>
          <a:xfrm>
            <a:off x="46482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Date Placeholder 4"/>
          <p:cNvSpPr>
            <a:spLocks noGrp="1"/>
          </p:cNvSpPr>
          <p:nvPr>
            <p:ph type="dt" sz="half" idx="10"/>
          </p:nvPr>
        </p:nvSpPr>
        <p:spPr/>
        <p:txBody>
          <a:bodyPr/>
          <a:lstStyle/>
          <a:p>
            <a:fld id="{B6EE300C-6FC5-4FC3-AF1A-075E4F50620D}" type="datetime1">
              <a:rPr lang="en-US" smtClean="0"/>
              <a:pPr/>
              <a:t>3/26/13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971326" y="1064525"/>
            <a:ext cx="3200400" cy="438026"/>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897367" y="1631157"/>
            <a:ext cx="3566160" cy="2712244"/>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930247" y="1064525"/>
            <a:ext cx="3200400" cy="438026"/>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6514" y="1631157"/>
            <a:ext cx="3566160" cy="2712244"/>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F50D295D-4A77-4DEB-B04C-9F4282A8BC04}" type="datetime1">
              <a:rPr lang="en-US" smtClean="0"/>
              <a:pPr/>
              <a:t>3/26/13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40" y="1422781"/>
            <a:ext cx="3228975" cy="107156"/>
          </a:xfrm>
          <a:prstGeom prst="rect">
            <a:avLst/>
          </a:prstGeom>
        </p:spPr>
      </p:pic>
      <p:pic>
        <p:nvPicPr>
          <p:cNvPr id="13" name="Picture 12" descr="Comparison-Underline.png"/>
          <p:cNvPicPr>
            <a:picLocks noChangeAspect="1"/>
          </p:cNvPicPr>
          <p:nvPr/>
        </p:nvPicPr>
        <p:blipFill>
          <a:blip r:embed="rId2"/>
          <a:stretch>
            <a:fillRect/>
          </a:stretch>
        </p:blipFill>
        <p:spPr>
          <a:xfrm>
            <a:off x="4915961" y="1422781"/>
            <a:ext cx="3228975" cy="107156"/>
          </a:xfrm>
          <a:prstGeom prst="rect">
            <a:avLst/>
          </a:prstGeom>
        </p:spPr>
      </p:pic>
      <p:pic>
        <p:nvPicPr>
          <p:cNvPr id="12" name="Picture 11" descr="Comparison-Underline.png"/>
          <p:cNvPicPr>
            <a:picLocks noChangeAspect="1"/>
          </p:cNvPicPr>
          <p:nvPr/>
        </p:nvPicPr>
        <p:blipFill>
          <a:blip r:embed="rId2"/>
          <a:stretch>
            <a:fillRect/>
          </a:stretch>
        </p:blipFill>
        <p:spPr>
          <a:xfrm>
            <a:off x="957040" y="1422781"/>
            <a:ext cx="3228975" cy="107156"/>
          </a:xfrm>
          <a:prstGeom prst="rect">
            <a:avLst/>
          </a:prstGeom>
        </p:spPr>
      </p:pic>
      <p:pic>
        <p:nvPicPr>
          <p:cNvPr id="14" name="Picture 13" descr="Comparison-Underline.png"/>
          <p:cNvPicPr>
            <a:picLocks noChangeAspect="1"/>
          </p:cNvPicPr>
          <p:nvPr/>
        </p:nvPicPr>
        <p:blipFill>
          <a:blip r:embed="rId2"/>
          <a:stretch>
            <a:fillRect/>
          </a:stretch>
        </p:blipFill>
        <p:spPr>
          <a:xfrm>
            <a:off x="4915961" y="1422781"/>
            <a:ext cx="3228975" cy="10715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914400" y="1301354"/>
            <a:ext cx="7315200" cy="144018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Date Placeholder 4"/>
          <p:cNvSpPr>
            <a:spLocks noGrp="1"/>
          </p:cNvSpPr>
          <p:nvPr>
            <p:ph type="dt" sz="half" idx="10"/>
          </p:nvPr>
        </p:nvSpPr>
        <p:spPr/>
        <p:txBody>
          <a:bodyPr/>
          <a:lstStyle/>
          <a:p>
            <a:fld id="{327B613C-1AD7-49D3-885D-F654C5CDBAA6}" type="datetime1">
              <a:rPr lang="en-US" smtClean="0"/>
              <a:pPr/>
              <a:t>3/26/13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Content Placeholder 2"/>
          <p:cNvSpPr>
            <a:spLocks noGrp="1"/>
          </p:cNvSpPr>
          <p:nvPr>
            <p:ph sz="half" idx="13"/>
          </p:nvPr>
        </p:nvSpPr>
        <p:spPr>
          <a:xfrm>
            <a:off x="914400" y="2903220"/>
            <a:ext cx="7315200" cy="144018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377428"/>
            <a:ext cx="7313613" cy="651272"/>
          </a:xfrm>
          <a:prstGeom prst="rect">
            <a:avLst/>
          </a:prstGeom>
        </p:spPr>
        <p:txBody>
          <a:bodyPr vert="horz" lIns="91440" tIns="45720" rIns="91440" bIns="45720" rtlCol="0" anchor="ctr">
            <a:noAutofit/>
          </a:bodyPr>
          <a:lstStyle/>
          <a:p>
            <a:r>
              <a:rPr lang="ga-IE" smtClean="0"/>
              <a:t>Click to edit Master title style</a:t>
            </a:r>
            <a:endParaRPr/>
          </a:p>
        </p:txBody>
      </p:sp>
      <p:sp>
        <p:nvSpPr>
          <p:cNvPr id="3" name="Text Placeholder 2"/>
          <p:cNvSpPr>
            <a:spLocks noGrp="1"/>
          </p:cNvSpPr>
          <p:nvPr>
            <p:ph type="body" idx="1"/>
          </p:nvPr>
        </p:nvSpPr>
        <p:spPr>
          <a:xfrm>
            <a:off x="914401" y="1301353"/>
            <a:ext cx="7313613" cy="3042047"/>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7663438" y="4735846"/>
            <a:ext cx="1295400" cy="198817"/>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327B613C-1AD7-49D3-885D-F654C5CDBAA6}" type="datetime1">
              <a:rPr lang="en-US" smtClean="0"/>
              <a:pPr/>
              <a:t>3/26/13</a:t>
            </a:fld>
            <a:endParaRPr lang="en-US" dirty="0"/>
          </a:p>
        </p:txBody>
      </p:sp>
      <p:sp>
        <p:nvSpPr>
          <p:cNvPr id="5" name="Footer Placeholder 4"/>
          <p:cNvSpPr>
            <a:spLocks noGrp="1"/>
          </p:cNvSpPr>
          <p:nvPr>
            <p:ph type="ftr" sz="quarter" idx="3"/>
          </p:nvPr>
        </p:nvSpPr>
        <p:spPr>
          <a:xfrm>
            <a:off x="3942608" y="4729348"/>
            <a:ext cx="3717967" cy="19445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4107073"/>
            <a:ext cx="1483056" cy="638886"/>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Lst>
  <p:hf sldNum="0" hdr="0" ft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eepvid.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4647"/>
            <a:ext cx="7543800" cy="1945481"/>
          </a:xfrm>
        </p:spPr>
        <p:txBody>
          <a:bodyPr/>
          <a:lstStyle/>
          <a:p>
            <a:r>
              <a:rPr lang="en-US" dirty="0" smtClean="0"/>
              <a:t>An Introduction to </a:t>
            </a:r>
            <a:r>
              <a:rPr lang="en-US" dirty="0" err="1" smtClean="0"/>
              <a:t>Aurasma</a:t>
            </a:r>
            <a:r>
              <a:rPr lang="en-US" dirty="0" smtClean="0"/>
              <a:t> </a:t>
            </a:r>
            <a:endParaRPr lang="en-US" dirty="0"/>
          </a:p>
        </p:txBody>
      </p:sp>
      <p:pic>
        <p:nvPicPr>
          <p:cNvPr id="4" name="Picture 3"/>
          <p:cNvPicPr>
            <a:picLocks noChangeAspect="1"/>
          </p:cNvPicPr>
          <p:nvPr/>
        </p:nvPicPr>
        <p:blipFill>
          <a:blip r:embed="rId2"/>
          <a:stretch>
            <a:fillRect/>
          </a:stretch>
        </p:blipFill>
        <p:spPr>
          <a:xfrm>
            <a:off x="2468034" y="2811473"/>
            <a:ext cx="4207933" cy="2053233"/>
          </a:xfrm>
          <a:prstGeom prst="rect">
            <a:avLst/>
          </a:prstGeom>
          <a:ln>
            <a:noFill/>
          </a:ln>
          <a:effectLst>
            <a:softEdge rad="112500"/>
          </a:effectLst>
        </p:spPr>
      </p:pic>
    </p:spTree>
    <p:extLst>
      <p:ext uri="{BB962C8B-B14F-4D97-AF65-F5344CB8AC3E}">
        <p14:creationId xmlns:p14="http://schemas.microsoft.com/office/powerpoint/2010/main" val="13689696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513131"/>
            <a:ext cx="3851553" cy="871538"/>
          </a:xfrm>
        </p:spPr>
        <p:txBody>
          <a:bodyPr/>
          <a:lstStyle/>
          <a:p>
            <a:r>
              <a:rPr lang="en-US" dirty="0" smtClean="0"/>
              <a:t>Creating an Overlay Cont’d.</a:t>
            </a:r>
            <a:endParaRPr lang="en-US" dirty="0"/>
          </a:p>
        </p:txBody>
      </p:sp>
      <p:sp>
        <p:nvSpPr>
          <p:cNvPr id="3" name="Content Placeholder 2"/>
          <p:cNvSpPr>
            <a:spLocks noGrp="1"/>
          </p:cNvSpPr>
          <p:nvPr>
            <p:ph type="body" sz="half" idx="2"/>
          </p:nvPr>
        </p:nvSpPr>
        <p:spPr>
          <a:xfrm>
            <a:off x="5017544" y="1672767"/>
            <a:ext cx="3566160" cy="2674361"/>
          </a:xfrm>
        </p:spPr>
        <p:txBody>
          <a:bodyPr>
            <a:normAutofit/>
          </a:bodyPr>
          <a:lstStyle/>
          <a:p>
            <a:r>
              <a:rPr lang="en-US" dirty="0" smtClean="0"/>
              <a:t>After selecting the plus button, you can open the Camera, Photo Album, or </a:t>
            </a:r>
            <a:r>
              <a:rPr lang="en-US" dirty="0" err="1" smtClean="0"/>
              <a:t>Blinkx</a:t>
            </a:r>
            <a:r>
              <a:rPr lang="en-US" dirty="0" smtClean="0"/>
              <a:t>.  Tap Camera if you want to take a picture of your overlay or </a:t>
            </a:r>
            <a:r>
              <a:rPr lang="en-US" dirty="0" smtClean="0"/>
              <a:t>videotape </a:t>
            </a:r>
            <a:r>
              <a:rPr lang="en-US" dirty="0" smtClean="0"/>
              <a:t>it.  If you have already created/downloaded a video or have the picture ready, tap the photo album button.  </a:t>
            </a:r>
            <a:endParaRPr lang="en-US" dirty="0"/>
          </a:p>
        </p:txBody>
      </p:sp>
      <p:pic>
        <p:nvPicPr>
          <p:cNvPr id="9" name="Picture Placeholder 8" descr="a2.pn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9991" r="-29991"/>
          <a:stretch>
            <a:fillRect/>
          </a:stretch>
        </p:blipFill>
        <p:spPr/>
      </p:pic>
    </p:spTree>
    <p:extLst>
      <p:ext uri="{BB962C8B-B14F-4D97-AF65-F5344CB8AC3E}">
        <p14:creationId xmlns:p14="http://schemas.microsoft.com/office/powerpoint/2010/main" val="19368669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Overlay Cont’d.</a:t>
            </a:r>
          </a:p>
        </p:txBody>
      </p:sp>
      <p:sp>
        <p:nvSpPr>
          <p:cNvPr id="4" name="Text Placeholder 3"/>
          <p:cNvSpPr>
            <a:spLocks noGrp="1"/>
          </p:cNvSpPr>
          <p:nvPr>
            <p:ph type="body" sz="half" idx="2"/>
          </p:nvPr>
        </p:nvSpPr>
        <p:spPr>
          <a:xfrm>
            <a:off x="5017544" y="2024986"/>
            <a:ext cx="3566160" cy="2332467"/>
          </a:xfrm>
        </p:spPr>
        <p:txBody>
          <a:bodyPr/>
          <a:lstStyle/>
          <a:p>
            <a:r>
              <a:rPr lang="en-US" dirty="0" smtClean="0"/>
              <a:t>If you selected Photo Album, the Camera Roll will launch.  From here, tap </a:t>
            </a:r>
            <a:r>
              <a:rPr lang="en-US" dirty="0" smtClean="0"/>
              <a:t>the image </a:t>
            </a:r>
            <a:r>
              <a:rPr lang="en-US" dirty="0" smtClean="0"/>
              <a:t>or video you wish to use as your overlay.</a:t>
            </a:r>
            <a:endParaRPr lang="en-US" dirty="0"/>
          </a:p>
        </p:txBody>
      </p:sp>
      <p:pic>
        <p:nvPicPr>
          <p:cNvPr id="7" name="Picture Placeholder 6" descr="a1.pn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9947" r="-29947"/>
          <a:stretch>
            <a:fillRect/>
          </a:stretch>
        </p:blipFill>
        <p:spPr/>
      </p:pic>
    </p:spTree>
    <p:extLst>
      <p:ext uri="{BB962C8B-B14F-4D97-AF65-F5344CB8AC3E}">
        <p14:creationId xmlns:p14="http://schemas.microsoft.com/office/powerpoint/2010/main" val="39494320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Overlay Cont’d.</a:t>
            </a:r>
          </a:p>
        </p:txBody>
      </p:sp>
      <p:pic>
        <p:nvPicPr>
          <p:cNvPr id="9" name="Picture Placeholder 8" descr="a4.png"/>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76940" r="-76940"/>
          <a:stretch>
            <a:fillRect/>
          </a:stretch>
        </p:blipFill>
        <p:spPr/>
      </p:pic>
      <p:pic>
        <p:nvPicPr>
          <p:cNvPr id="10" name="Picture Placeholder 9" descr="a5.png"/>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18799" r="-118799"/>
          <a:stretch>
            <a:fillRect/>
          </a:stretch>
        </p:blipFill>
        <p:spPr/>
      </p:pic>
      <p:sp>
        <p:nvSpPr>
          <p:cNvPr id="6" name="Text Placeholder 5"/>
          <p:cNvSpPr>
            <a:spLocks noGrp="1"/>
          </p:cNvSpPr>
          <p:nvPr>
            <p:ph type="body" sz="half" idx="2"/>
          </p:nvPr>
        </p:nvSpPr>
        <p:spPr>
          <a:xfrm>
            <a:off x="914400" y="3694579"/>
            <a:ext cx="7315200" cy="1292743"/>
          </a:xfrm>
        </p:spPr>
        <p:txBody>
          <a:bodyPr>
            <a:normAutofit lnSpcReduction="10000"/>
          </a:bodyPr>
          <a:lstStyle/>
          <a:p>
            <a:r>
              <a:rPr lang="en-US" dirty="0" smtClean="0"/>
              <a:t>Once you have selected the video or picture to use for your overlay, it will give you a preview.  Tap choose and wait for the file to upload/compress.  </a:t>
            </a:r>
            <a:r>
              <a:rPr lang="en-US" dirty="0" smtClean="0"/>
              <a:t>Afterwards, </a:t>
            </a:r>
            <a:r>
              <a:rPr lang="en-US" dirty="0" smtClean="0"/>
              <a:t>a message should pop up asking you if you want to create an Aura with the overlay.  Tap the OK button.</a:t>
            </a:r>
            <a:endParaRPr lang="en-US" dirty="0"/>
          </a:p>
        </p:txBody>
      </p:sp>
    </p:spTree>
    <p:extLst>
      <p:ext uri="{BB962C8B-B14F-4D97-AF65-F5344CB8AC3E}">
        <p14:creationId xmlns:p14="http://schemas.microsoft.com/office/powerpoint/2010/main" val="24573962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the Aura (Trigger Image)</a:t>
            </a:r>
            <a:endParaRPr lang="en-US" dirty="0"/>
          </a:p>
        </p:txBody>
      </p:sp>
      <p:sp>
        <p:nvSpPr>
          <p:cNvPr id="7" name="Text Placeholder 6"/>
          <p:cNvSpPr>
            <a:spLocks noGrp="1"/>
          </p:cNvSpPr>
          <p:nvPr>
            <p:ph type="body" sz="half" idx="2"/>
          </p:nvPr>
        </p:nvSpPr>
        <p:spPr>
          <a:xfrm>
            <a:off x="5017543" y="2241826"/>
            <a:ext cx="3737981" cy="2704195"/>
          </a:xfrm>
        </p:spPr>
        <p:txBody>
          <a:bodyPr>
            <a:normAutofit fontScale="92500" lnSpcReduction="10000"/>
          </a:bodyPr>
          <a:lstStyle/>
          <a:p>
            <a:r>
              <a:rPr lang="en-US" dirty="0" smtClean="0"/>
              <a:t>After selecting OK, you will be prompted to capture your trigger image.  A trigger image is the image that will bring up your overlay when someone views it in the viewfinder of </a:t>
            </a:r>
            <a:r>
              <a:rPr lang="en-US" dirty="0" err="1" smtClean="0"/>
              <a:t>Aurasma</a:t>
            </a:r>
            <a:r>
              <a:rPr lang="en-US" dirty="0" smtClean="0"/>
              <a:t>.  Position the image you wish to use so that it is in the box, ensure the quality indicator dot is in the green area, and tap the camera icon to take the picture.</a:t>
            </a:r>
            <a:endParaRPr lang="en-US" dirty="0"/>
          </a:p>
        </p:txBody>
      </p:sp>
      <p:pic>
        <p:nvPicPr>
          <p:cNvPr id="9" name="Picture Placeholder 8" descr="a6.pn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0082" r="-30082"/>
          <a:stretch>
            <a:fillRect/>
          </a:stretch>
        </p:blipFill>
        <p:spPr/>
      </p:pic>
    </p:spTree>
    <p:extLst>
      <p:ext uri="{BB962C8B-B14F-4D97-AF65-F5344CB8AC3E}">
        <p14:creationId xmlns:p14="http://schemas.microsoft.com/office/powerpoint/2010/main" val="9591116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Aura (Publishing)</a:t>
            </a:r>
            <a:endParaRPr lang="en-US" dirty="0"/>
          </a:p>
        </p:txBody>
      </p:sp>
      <p:sp>
        <p:nvSpPr>
          <p:cNvPr id="3" name="Text Placeholder 2"/>
          <p:cNvSpPr>
            <a:spLocks noGrp="1"/>
          </p:cNvSpPr>
          <p:nvPr>
            <p:ph type="body" sz="half" idx="2"/>
          </p:nvPr>
        </p:nvSpPr>
        <p:spPr>
          <a:xfrm>
            <a:off x="5017544" y="2024986"/>
            <a:ext cx="3566160" cy="2786799"/>
          </a:xfrm>
        </p:spPr>
        <p:txBody>
          <a:bodyPr>
            <a:normAutofit fontScale="92500" lnSpcReduction="10000"/>
          </a:bodyPr>
          <a:lstStyle/>
          <a:p>
            <a:r>
              <a:rPr lang="en-US" dirty="0" smtClean="0"/>
              <a:t>Once your trigger image has been captured, you are one step away from finishing the Aura.  Name your Aura on this screen and </a:t>
            </a:r>
            <a:r>
              <a:rPr lang="en-US" dirty="0" smtClean="0"/>
              <a:t>tap add </a:t>
            </a:r>
            <a:r>
              <a:rPr lang="en-US" dirty="0" smtClean="0"/>
              <a:t>to a channel under the public tab.  If you do not have a channel, click on the plus icon that has appeared and create one.  Once you have done that and clicked on the channel, tap finish.</a:t>
            </a:r>
            <a:endParaRPr lang="en-US" dirty="0"/>
          </a:p>
        </p:txBody>
      </p:sp>
      <p:pic>
        <p:nvPicPr>
          <p:cNvPr id="5" name="Picture Placeholder 4" descr="a7.pn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943" r="-20943"/>
          <a:stretch>
            <a:fillRect/>
          </a:stretch>
        </p:blipFill>
        <p:spPr/>
      </p:pic>
    </p:spTree>
    <p:extLst>
      <p:ext uri="{BB962C8B-B14F-4D97-AF65-F5344CB8AC3E}">
        <p14:creationId xmlns:p14="http://schemas.microsoft.com/office/powerpoint/2010/main" val="12308876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You’ve done it!</a:t>
            </a:r>
            <a:endParaRPr lang="en-US" dirty="0"/>
          </a:p>
        </p:txBody>
      </p:sp>
      <p:pic>
        <p:nvPicPr>
          <p:cNvPr id="8" name="Picture Placeholder 7" descr="mzl.ovxqytpj.480x480-75.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1725" b="31725"/>
          <a:stretch>
            <a:fillRect/>
          </a:stretch>
        </p:blipFill>
        <p:spPr/>
      </p:pic>
      <p:sp>
        <p:nvSpPr>
          <p:cNvPr id="6" name="Text Placeholder 5"/>
          <p:cNvSpPr>
            <a:spLocks noGrp="1"/>
          </p:cNvSpPr>
          <p:nvPr>
            <p:ph type="body" sz="half" idx="2"/>
          </p:nvPr>
        </p:nvSpPr>
        <p:spPr/>
        <p:txBody>
          <a:bodyPr>
            <a:normAutofit fontScale="92500" lnSpcReduction="10000"/>
          </a:bodyPr>
          <a:lstStyle/>
          <a:p>
            <a:r>
              <a:rPr lang="en-US" dirty="0" smtClean="0"/>
              <a:t>Your Aura is complete and should now be public so other people can see it.</a:t>
            </a:r>
            <a:endParaRPr lang="en-US" dirty="0"/>
          </a:p>
        </p:txBody>
      </p:sp>
    </p:spTree>
    <p:extLst>
      <p:ext uri="{BB962C8B-B14F-4D97-AF65-F5344CB8AC3E}">
        <p14:creationId xmlns:p14="http://schemas.microsoft.com/office/powerpoint/2010/main" val="885579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Tips</a:t>
            </a:r>
            <a:endParaRPr lang="en-US" dirty="0"/>
          </a:p>
        </p:txBody>
      </p:sp>
      <p:sp>
        <p:nvSpPr>
          <p:cNvPr id="6" name="Content Placeholder 5"/>
          <p:cNvSpPr>
            <a:spLocks noGrp="1"/>
          </p:cNvSpPr>
          <p:nvPr>
            <p:ph idx="1"/>
          </p:nvPr>
        </p:nvSpPr>
        <p:spPr>
          <a:xfrm>
            <a:off x="914401" y="1301353"/>
            <a:ext cx="7313613" cy="3479456"/>
          </a:xfrm>
        </p:spPr>
        <p:txBody>
          <a:bodyPr>
            <a:normAutofit lnSpcReduction="10000"/>
          </a:bodyPr>
          <a:lstStyle/>
          <a:p>
            <a:r>
              <a:rPr lang="en-US" dirty="0" smtClean="0"/>
              <a:t>It is easier to use one device to create your four Auras because one person cannot add their Aura to another person’s channel.</a:t>
            </a:r>
          </a:p>
          <a:p>
            <a:r>
              <a:rPr lang="en-US" dirty="0" smtClean="0"/>
              <a:t>Check to make sure everything works before your presentation.</a:t>
            </a:r>
          </a:p>
          <a:p>
            <a:r>
              <a:rPr lang="en-US" dirty="0" smtClean="0"/>
              <a:t>You should have your trigger images online.  A collage is a nice way to display them all.  </a:t>
            </a:r>
            <a:r>
              <a:rPr lang="en-US" dirty="0" smtClean="0"/>
              <a:t>I recommend Pic Collage for this.</a:t>
            </a:r>
            <a:endParaRPr lang="en-US" dirty="0"/>
          </a:p>
        </p:txBody>
      </p:sp>
    </p:spTree>
    <p:extLst>
      <p:ext uri="{BB962C8B-B14F-4D97-AF65-F5344CB8AC3E}">
        <p14:creationId xmlns:p14="http://schemas.microsoft.com/office/powerpoint/2010/main" val="594955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Youtube</a:t>
            </a:r>
            <a:r>
              <a:rPr lang="en-US" dirty="0" smtClean="0"/>
              <a:t> Video Downloading</a:t>
            </a:r>
            <a:endParaRPr lang="en-US" dirty="0"/>
          </a:p>
        </p:txBody>
      </p:sp>
      <p:sp>
        <p:nvSpPr>
          <p:cNvPr id="3" name="Content Placeholder 2"/>
          <p:cNvSpPr>
            <a:spLocks noGrp="1"/>
          </p:cNvSpPr>
          <p:nvPr>
            <p:ph idx="1"/>
          </p:nvPr>
        </p:nvSpPr>
        <p:spPr>
          <a:xfrm>
            <a:off x="914401" y="1301353"/>
            <a:ext cx="7313613" cy="3365873"/>
          </a:xfrm>
        </p:spPr>
        <p:txBody>
          <a:bodyPr>
            <a:normAutofit/>
          </a:bodyPr>
          <a:lstStyle/>
          <a:p>
            <a:r>
              <a:rPr lang="en-US" dirty="0" smtClean="0"/>
              <a:t>You can get an extension for Chrome and Firefox that will put a button underneath the </a:t>
            </a:r>
            <a:r>
              <a:rPr lang="en-US" dirty="0" err="1" smtClean="0"/>
              <a:t>Youtube</a:t>
            </a:r>
            <a:r>
              <a:rPr lang="en-US" dirty="0" smtClean="0"/>
              <a:t> video allowing </a:t>
            </a:r>
            <a:r>
              <a:rPr lang="en-US" dirty="0" smtClean="0"/>
              <a:t>you to </a:t>
            </a:r>
            <a:r>
              <a:rPr lang="en-US" dirty="0" smtClean="0"/>
              <a:t>download it.  I recommend Chrome </a:t>
            </a:r>
            <a:r>
              <a:rPr lang="en-US" dirty="0" err="1" smtClean="0"/>
              <a:t>Youtube</a:t>
            </a:r>
            <a:r>
              <a:rPr lang="en-US" dirty="0" smtClean="0"/>
              <a:t> Downloader and Easy </a:t>
            </a:r>
            <a:r>
              <a:rPr lang="en-US" dirty="0" err="1" smtClean="0"/>
              <a:t>Youtube</a:t>
            </a:r>
            <a:r>
              <a:rPr lang="en-US" dirty="0" smtClean="0"/>
              <a:t> Downloader.</a:t>
            </a:r>
          </a:p>
          <a:p>
            <a:r>
              <a:rPr lang="en-US" dirty="0" smtClean="0"/>
              <a:t>You can also use </a:t>
            </a:r>
            <a:r>
              <a:rPr lang="en-US" dirty="0" smtClean="0">
                <a:hlinkClick r:id="rId2"/>
              </a:rPr>
              <a:t>http://keepvid.com</a:t>
            </a:r>
            <a:r>
              <a:rPr lang="en-US" dirty="0" smtClean="0"/>
              <a:t> to paste the </a:t>
            </a:r>
            <a:r>
              <a:rPr lang="en-US" dirty="0" err="1" smtClean="0"/>
              <a:t>Youtube</a:t>
            </a:r>
            <a:r>
              <a:rPr lang="en-US" dirty="0" smtClean="0"/>
              <a:t> video URL and download it.  (Note: This generally takes longer and the quality sometimes suffers.)</a:t>
            </a:r>
            <a:endParaRPr lang="en-US" dirty="0"/>
          </a:p>
        </p:txBody>
      </p:sp>
    </p:spTree>
    <p:extLst>
      <p:ext uri="{BB962C8B-B14F-4D97-AF65-F5344CB8AC3E}">
        <p14:creationId xmlns:p14="http://schemas.microsoft.com/office/powerpoint/2010/main" val="3892484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Quotes</a:t>
            </a:r>
            <a:endParaRPr lang="en-US" dirty="0"/>
          </a:p>
        </p:txBody>
      </p:sp>
      <p:sp>
        <p:nvSpPr>
          <p:cNvPr id="3" name="Content Placeholder 2"/>
          <p:cNvSpPr>
            <a:spLocks noGrp="1"/>
          </p:cNvSpPr>
          <p:nvPr>
            <p:ph idx="1"/>
          </p:nvPr>
        </p:nvSpPr>
        <p:spPr/>
        <p:txBody>
          <a:bodyPr/>
          <a:lstStyle/>
          <a:p>
            <a:r>
              <a:rPr lang="en-US" dirty="0" smtClean="0"/>
              <a:t>You can import your downloaded video into iMovie or Windows Movie Maker and add a quote at the start of the clip before the clip actually begins to play.</a:t>
            </a:r>
          </a:p>
          <a:p>
            <a:r>
              <a:rPr lang="en-US" dirty="0" smtClean="0"/>
              <a:t>Be sure to use the same font and background for your quotes across all of your team’s videos.</a:t>
            </a:r>
            <a:endParaRPr lang="en-US" dirty="0"/>
          </a:p>
        </p:txBody>
      </p:sp>
    </p:spTree>
    <p:extLst>
      <p:ext uri="{BB962C8B-B14F-4D97-AF65-F5344CB8AC3E}">
        <p14:creationId xmlns:p14="http://schemas.microsoft.com/office/powerpoint/2010/main" val="19406504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Luck!</a:t>
            </a:r>
            <a:endParaRPr lang="en-US" dirty="0"/>
          </a:p>
        </p:txBody>
      </p:sp>
      <p:pic>
        <p:nvPicPr>
          <p:cNvPr id="4" name="Content Placeholder 3" descr="183761.gif"/>
          <p:cNvPicPr>
            <a:picLocks noGrp="1" noChangeAspect="1"/>
          </p:cNvPicPr>
          <p:nvPr>
            <p:ph idx="1"/>
          </p:nvPr>
        </p:nvPicPr>
        <p:blipFill>
          <a:blip r:embed="rId2">
            <a:extLst>
              <a:ext uri="{28A0092B-C50C-407E-A947-70E740481C1C}">
                <a14:useLocalDpi xmlns:a14="http://schemas.microsoft.com/office/drawing/2010/main" val="0"/>
              </a:ext>
            </a:extLst>
          </a:blip>
          <a:srcRect l="-57740" r="-57740"/>
          <a:stretch>
            <a:fillRect/>
          </a:stretch>
        </p:blipFill>
        <p:spPr/>
      </p:pic>
    </p:spTree>
    <p:extLst>
      <p:ext uri="{BB962C8B-B14F-4D97-AF65-F5344CB8AC3E}">
        <p14:creationId xmlns:p14="http://schemas.microsoft.com/office/powerpoint/2010/main" val="2409677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914401" y="1301353"/>
            <a:ext cx="7313613" cy="3417502"/>
          </a:xfrm>
        </p:spPr>
        <p:txBody>
          <a:bodyPr>
            <a:normAutofit/>
          </a:bodyPr>
          <a:lstStyle/>
          <a:p>
            <a:r>
              <a:rPr lang="en-US" dirty="0" err="1" smtClean="0"/>
              <a:t>Aurasma</a:t>
            </a:r>
            <a:r>
              <a:rPr lang="en-US" dirty="0" smtClean="0"/>
              <a:t> is an augmented reality app for </a:t>
            </a:r>
            <a:r>
              <a:rPr lang="en-US" dirty="0" err="1" smtClean="0"/>
              <a:t>iOS</a:t>
            </a:r>
            <a:r>
              <a:rPr lang="en-US" dirty="0"/>
              <a:t> </a:t>
            </a:r>
            <a:r>
              <a:rPr lang="en-US" dirty="0" smtClean="0"/>
              <a:t>and Android, but is also available on a computer through use of </a:t>
            </a:r>
            <a:r>
              <a:rPr lang="en-US" dirty="0" err="1" smtClean="0"/>
              <a:t>Aurasma</a:t>
            </a:r>
            <a:r>
              <a:rPr lang="en-US" dirty="0" smtClean="0"/>
              <a:t> Studio (You have to apply for a free membership) in a web browser.</a:t>
            </a:r>
          </a:p>
          <a:p>
            <a:r>
              <a:rPr lang="en-US" dirty="0" smtClean="0"/>
              <a:t>Requirements:</a:t>
            </a:r>
          </a:p>
          <a:p>
            <a:pPr lvl="1"/>
            <a:r>
              <a:rPr lang="en-US" dirty="0" smtClean="0"/>
              <a:t>Android Version 2.2 or Later</a:t>
            </a:r>
          </a:p>
          <a:p>
            <a:pPr lvl="1"/>
            <a:r>
              <a:rPr lang="en-US" dirty="0" err="1" smtClean="0"/>
              <a:t>iOS</a:t>
            </a:r>
            <a:r>
              <a:rPr lang="en-US" dirty="0" smtClean="0"/>
              <a:t> 4.3 or Later </a:t>
            </a:r>
          </a:p>
          <a:p>
            <a:pPr lvl="1"/>
            <a:r>
              <a:rPr lang="en-US" dirty="0" smtClean="0"/>
              <a:t>A willingness to learn new things.</a:t>
            </a:r>
            <a:endParaRPr lang="en-US" dirty="0"/>
          </a:p>
        </p:txBody>
      </p:sp>
    </p:spTree>
    <p:extLst>
      <p:ext uri="{BB962C8B-B14F-4D97-AF65-F5344CB8AC3E}">
        <p14:creationId xmlns:p14="http://schemas.microsoft.com/office/powerpoint/2010/main" val="27590830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2775" y="3052352"/>
            <a:ext cx="5538788" cy="1263799"/>
          </a:xfrm>
        </p:spPr>
        <p:txBody>
          <a:bodyPr/>
          <a:lstStyle/>
          <a:p>
            <a:r>
              <a:rPr lang="en-US" sz="4000" dirty="0"/>
              <a:t>So… How </a:t>
            </a:r>
            <a:r>
              <a:rPr lang="en-US" sz="4000" dirty="0" smtClean="0"/>
              <a:t>do I navigate the App?</a:t>
            </a:r>
            <a:endParaRPr lang="en-US" sz="4000" dirty="0"/>
          </a:p>
        </p:txBody>
      </p:sp>
      <p:pic>
        <p:nvPicPr>
          <p:cNvPr id="7" name="Picture Placeholder 6" descr="mzl.xkxurtjr.480x480-75.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1725" b="31725"/>
          <a:stretch>
            <a:fillRect/>
          </a:stretch>
        </p:blipFill>
        <p:spPr/>
      </p:pic>
    </p:spTree>
    <p:extLst>
      <p:ext uri="{BB962C8B-B14F-4D97-AF65-F5344CB8AC3E}">
        <p14:creationId xmlns:p14="http://schemas.microsoft.com/office/powerpoint/2010/main" val="16095155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a:t>
            </a:r>
            <a:endParaRPr lang="en-US" dirty="0"/>
          </a:p>
        </p:txBody>
      </p:sp>
      <p:pic>
        <p:nvPicPr>
          <p:cNvPr id="8" name="Content Placeholder 7" descr="IMG_5921.png"/>
          <p:cNvPicPr>
            <a:picLocks noGrp="1" noChangeAspect="1"/>
          </p:cNvPicPr>
          <p:nvPr>
            <p:ph idx="1"/>
          </p:nvPr>
        </p:nvPicPr>
        <p:blipFill>
          <a:blip r:embed="rId2">
            <a:extLst>
              <a:ext uri="{28A0092B-C50C-407E-A947-70E740481C1C}">
                <a14:useLocalDpi xmlns:a14="http://schemas.microsoft.com/office/drawing/2010/main" val="0"/>
              </a:ext>
            </a:extLst>
          </a:blip>
          <a:srcRect l="-130337" r="-130337"/>
          <a:stretch>
            <a:fillRect/>
          </a:stretch>
        </p:blipFill>
        <p:spPr>
          <a:xfrm>
            <a:off x="914400" y="1177840"/>
            <a:ext cx="7313613" cy="3768179"/>
          </a:xfrm>
        </p:spPr>
      </p:pic>
      <p:sp>
        <p:nvSpPr>
          <p:cNvPr id="10" name="Right Arrow 9"/>
          <p:cNvSpPr/>
          <p:nvPr/>
        </p:nvSpPr>
        <p:spPr>
          <a:xfrm>
            <a:off x="2168231" y="1177840"/>
            <a:ext cx="1280290" cy="3239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5699351" y="1177840"/>
            <a:ext cx="1393863" cy="32397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a:off x="4842384" y="4502013"/>
            <a:ext cx="1476462" cy="4440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a:off x="7175813" y="877687"/>
            <a:ext cx="1827510" cy="103257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User Guide</a:t>
            </a:r>
            <a:endParaRPr lang="en-US" dirty="0"/>
          </a:p>
        </p:txBody>
      </p:sp>
      <p:sp>
        <p:nvSpPr>
          <p:cNvPr id="14" name="Folded Corner 13"/>
          <p:cNvSpPr/>
          <p:nvPr/>
        </p:nvSpPr>
        <p:spPr>
          <a:xfrm>
            <a:off x="131749" y="816440"/>
            <a:ext cx="1827510" cy="103257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Flash On/Off</a:t>
            </a:r>
            <a:endParaRPr lang="en-US" dirty="0"/>
          </a:p>
        </p:txBody>
      </p:sp>
      <p:sp>
        <p:nvSpPr>
          <p:cNvPr id="15" name="Folded Corner 14"/>
          <p:cNvSpPr/>
          <p:nvPr/>
        </p:nvSpPr>
        <p:spPr>
          <a:xfrm>
            <a:off x="6481570" y="3293906"/>
            <a:ext cx="2439154" cy="1652114"/>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Menu </a:t>
            </a:r>
          </a:p>
          <a:p>
            <a:pPr algn="ctr"/>
            <a:r>
              <a:rPr lang="en-US" dirty="0" smtClean="0"/>
              <a:t>Used to access advanced options, make Auras, make a channel, and more!</a:t>
            </a:r>
            <a:endParaRPr lang="en-US" dirty="0"/>
          </a:p>
        </p:txBody>
      </p:sp>
      <p:sp>
        <p:nvSpPr>
          <p:cNvPr id="16" name="Right Arrow 15"/>
          <p:cNvSpPr/>
          <p:nvPr/>
        </p:nvSpPr>
        <p:spPr>
          <a:xfrm>
            <a:off x="2625561" y="2624282"/>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olded Corner 16"/>
          <p:cNvSpPr/>
          <p:nvPr/>
        </p:nvSpPr>
        <p:spPr>
          <a:xfrm>
            <a:off x="131749" y="2372430"/>
            <a:ext cx="2439154" cy="23154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Viewfinder</a:t>
            </a:r>
          </a:p>
          <a:p>
            <a:pPr algn="ctr"/>
            <a:r>
              <a:rPr lang="en-US" dirty="0" smtClean="0"/>
              <a:t>This is used as if you were taking a picture.  Point it at a trigger image (image set to launch an Aura) and enjoy!</a:t>
            </a:r>
            <a:endParaRPr lang="en-US" dirty="0"/>
          </a:p>
        </p:txBody>
      </p:sp>
    </p:spTree>
    <p:extLst>
      <p:ext uri="{BB962C8B-B14F-4D97-AF65-F5344CB8AC3E}">
        <p14:creationId xmlns:p14="http://schemas.microsoft.com/office/powerpoint/2010/main" val="3685182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Interface</a:t>
            </a:r>
            <a:endParaRPr lang="en-US" dirty="0"/>
          </a:p>
        </p:txBody>
      </p:sp>
      <p:pic>
        <p:nvPicPr>
          <p:cNvPr id="4" name="Picture 3" descr="A9.bmp"/>
          <p:cNvPicPr/>
          <p:nvPr/>
        </p:nvPicPr>
        <p:blipFill>
          <a:blip r:embed="rId2" cstate="print"/>
          <a:stretch>
            <a:fillRect/>
          </a:stretch>
        </p:blipFill>
        <p:spPr>
          <a:xfrm>
            <a:off x="3425438" y="1192693"/>
            <a:ext cx="2293124" cy="3732676"/>
          </a:xfrm>
          <a:prstGeom prst="rect">
            <a:avLst/>
          </a:prstGeom>
        </p:spPr>
      </p:pic>
      <p:cxnSp>
        <p:nvCxnSpPr>
          <p:cNvPr id="8" name="Elbow Connector 7"/>
          <p:cNvCxnSpPr/>
          <p:nvPr/>
        </p:nvCxnSpPr>
        <p:spPr>
          <a:xfrm rot="16200000" flipH="1">
            <a:off x="1305997" y="2276901"/>
            <a:ext cx="2664036" cy="2034008"/>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9" name="Folded Corner 8"/>
          <p:cNvSpPr/>
          <p:nvPr/>
        </p:nvSpPr>
        <p:spPr>
          <a:xfrm>
            <a:off x="516246" y="1028700"/>
            <a:ext cx="1852451" cy="822960"/>
          </a:xfrm>
          <a:prstGeom prst="foldedCorner">
            <a:avLst/>
          </a:prstGeom>
          <a:ln/>
        </p:spPr>
        <p:style>
          <a:lnRef idx="2">
            <a:schemeClr val="dk1"/>
          </a:lnRef>
          <a:fillRef idx="1">
            <a:schemeClr val="lt1"/>
          </a:fillRef>
          <a:effectRef idx="0">
            <a:schemeClr val="dk1"/>
          </a:effectRef>
          <a:fontRef idx="minor">
            <a:schemeClr val="dk1"/>
          </a:fontRef>
        </p:style>
        <p:txBody>
          <a:bodyPr/>
          <a:lstStyle/>
          <a:p>
            <a:pPr algn="ctr"/>
            <a:r>
              <a:rPr lang="en-US" dirty="0" smtClean="0"/>
              <a:t>Auras </a:t>
            </a:r>
          </a:p>
          <a:p>
            <a:r>
              <a:rPr lang="en-US" dirty="0" smtClean="0"/>
              <a:t>View public Auras</a:t>
            </a:r>
            <a:endParaRPr lang="en-US" dirty="0"/>
          </a:p>
        </p:txBody>
      </p:sp>
      <p:cxnSp>
        <p:nvCxnSpPr>
          <p:cNvPr id="20" name="Straight Arrow Connector 19"/>
          <p:cNvCxnSpPr/>
          <p:nvPr/>
        </p:nvCxnSpPr>
        <p:spPr>
          <a:xfrm flipV="1">
            <a:off x="1362888" y="4853089"/>
            <a:ext cx="2684477" cy="1548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Folded Corner 21"/>
          <p:cNvSpPr/>
          <p:nvPr/>
        </p:nvSpPr>
        <p:spPr>
          <a:xfrm>
            <a:off x="90450" y="3732070"/>
            <a:ext cx="1852451" cy="1170162"/>
          </a:xfrm>
          <a:prstGeom prst="foldedCorner">
            <a:avLst/>
          </a:prstGeom>
          <a:ln/>
        </p:spPr>
        <p:style>
          <a:lnRef idx="2">
            <a:schemeClr val="dk1"/>
          </a:lnRef>
          <a:fillRef idx="1">
            <a:schemeClr val="lt1"/>
          </a:fillRef>
          <a:effectRef idx="0">
            <a:schemeClr val="dk1"/>
          </a:effectRef>
          <a:fontRef idx="minor">
            <a:schemeClr val="dk1"/>
          </a:fontRef>
        </p:style>
        <p:txBody>
          <a:bodyPr/>
          <a:lstStyle/>
          <a:p>
            <a:pPr algn="ctr"/>
            <a:r>
              <a:rPr lang="en-US" dirty="0" smtClean="0"/>
              <a:t>Create</a:t>
            </a:r>
          </a:p>
          <a:p>
            <a:r>
              <a:rPr lang="en-US" dirty="0" smtClean="0"/>
              <a:t>Create a trigger image, overlay, and an Aura</a:t>
            </a:r>
            <a:endParaRPr lang="en-US" dirty="0"/>
          </a:p>
        </p:txBody>
      </p:sp>
      <p:cxnSp>
        <p:nvCxnSpPr>
          <p:cNvPr id="24" name="Elbow Connector 23"/>
          <p:cNvCxnSpPr/>
          <p:nvPr/>
        </p:nvCxnSpPr>
        <p:spPr>
          <a:xfrm rot="5400000">
            <a:off x="3959491" y="2307867"/>
            <a:ext cx="2942827" cy="1693284"/>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Folded Corner 25"/>
          <p:cNvSpPr/>
          <p:nvPr/>
        </p:nvSpPr>
        <p:spPr>
          <a:xfrm>
            <a:off x="6360146" y="1280392"/>
            <a:ext cx="1579711" cy="585081"/>
          </a:xfrm>
          <a:prstGeom prst="foldedCorner">
            <a:avLst/>
          </a:prstGeom>
          <a:ln/>
        </p:spPr>
        <p:style>
          <a:lnRef idx="2">
            <a:schemeClr val="dk1"/>
          </a:lnRef>
          <a:fillRef idx="1">
            <a:schemeClr val="lt1"/>
          </a:fillRef>
          <a:effectRef idx="0">
            <a:schemeClr val="dk1"/>
          </a:effectRef>
          <a:fontRef idx="minor">
            <a:schemeClr val="dk1"/>
          </a:fontRef>
        </p:style>
        <p:txBody>
          <a:bodyPr/>
          <a:lstStyle/>
          <a:p>
            <a:pPr algn="ctr"/>
            <a:r>
              <a:rPr lang="en-US" dirty="0" smtClean="0"/>
              <a:t>Viewfinder</a:t>
            </a:r>
          </a:p>
        </p:txBody>
      </p:sp>
      <p:cxnSp>
        <p:nvCxnSpPr>
          <p:cNvPr id="30" name="Elbow Connector 29"/>
          <p:cNvCxnSpPr/>
          <p:nvPr/>
        </p:nvCxnSpPr>
        <p:spPr>
          <a:xfrm rot="5400000">
            <a:off x="5017125" y="3024780"/>
            <a:ext cx="1610812" cy="1591475"/>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32" name="Folded Corner 31"/>
          <p:cNvSpPr/>
          <p:nvPr/>
        </p:nvSpPr>
        <p:spPr>
          <a:xfrm>
            <a:off x="6700869" y="2302635"/>
            <a:ext cx="1982382" cy="939641"/>
          </a:xfrm>
          <a:prstGeom prst="foldedCorner">
            <a:avLst/>
          </a:prstGeom>
          <a:ln/>
        </p:spPr>
        <p:style>
          <a:lnRef idx="2">
            <a:schemeClr val="dk1"/>
          </a:lnRef>
          <a:fillRef idx="1">
            <a:schemeClr val="lt1"/>
          </a:fillRef>
          <a:effectRef idx="0">
            <a:schemeClr val="dk1"/>
          </a:effectRef>
          <a:fontRef idx="minor">
            <a:schemeClr val="dk1"/>
          </a:fontRef>
        </p:style>
        <p:txBody>
          <a:bodyPr/>
          <a:lstStyle/>
          <a:p>
            <a:pPr algn="ctr"/>
            <a:r>
              <a:rPr lang="en-US" dirty="0" smtClean="0"/>
              <a:t>Search</a:t>
            </a:r>
          </a:p>
          <a:p>
            <a:r>
              <a:rPr lang="en-US" dirty="0" smtClean="0"/>
              <a:t>Search for an Aura, channel, or user</a:t>
            </a:r>
            <a:endParaRPr lang="en-US" dirty="0"/>
          </a:p>
        </p:txBody>
      </p:sp>
      <p:cxnSp>
        <p:nvCxnSpPr>
          <p:cNvPr id="34" name="Straight Arrow Connector 33"/>
          <p:cNvCxnSpPr/>
          <p:nvPr/>
        </p:nvCxnSpPr>
        <p:spPr>
          <a:xfrm flipH="1">
            <a:off x="5616752" y="4770483"/>
            <a:ext cx="108411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 name="Folded Corner 35"/>
          <p:cNvSpPr/>
          <p:nvPr/>
        </p:nvSpPr>
        <p:spPr>
          <a:xfrm>
            <a:off x="6866067" y="3624328"/>
            <a:ext cx="2003032" cy="1352670"/>
          </a:xfrm>
          <a:prstGeom prst="foldedCorner">
            <a:avLst/>
          </a:prstGeom>
          <a:ln/>
        </p:spPr>
        <p:style>
          <a:lnRef idx="2">
            <a:schemeClr val="dk1"/>
          </a:lnRef>
          <a:fillRef idx="1">
            <a:schemeClr val="lt1"/>
          </a:fillRef>
          <a:effectRef idx="0">
            <a:schemeClr val="dk1"/>
          </a:effectRef>
          <a:fontRef idx="minor">
            <a:schemeClr val="dk1"/>
          </a:fontRef>
        </p:style>
        <p:txBody>
          <a:bodyPr/>
          <a:lstStyle/>
          <a:p>
            <a:pPr algn="ctr"/>
            <a:r>
              <a:rPr lang="en-US" dirty="0" smtClean="0"/>
              <a:t>Profile</a:t>
            </a:r>
          </a:p>
          <a:p>
            <a:r>
              <a:rPr lang="en-US" dirty="0" smtClean="0"/>
              <a:t>View channels you follow, your Auras, and your account</a:t>
            </a:r>
            <a:endParaRPr lang="en-US" dirty="0"/>
          </a:p>
        </p:txBody>
      </p:sp>
    </p:spTree>
    <p:extLst>
      <p:ext uri="{BB962C8B-B14F-4D97-AF65-F5344CB8AC3E}">
        <p14:creationId xmlns:p14="http://schemas.microsoft.com/office/powerpoint/2010/main" val="10411373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2775" y="3537662"/>
            <a:ext cx="5538788" cy="1263799"/>
          </a:xfrm>
        </p:spPr>
        <p:txBody>
          <a:bodyPr/>
          <a:lstStyle/>
          <a:p>
            <a:r>
              <a:rPr lang="en-US" sz="4000" dirty="0" smtClean="0"/>
              <a:t>I know all of that like the back of my hand.  What’s next?  </a:t>
            </a:r>
            <a:endParaRPr lang="en-US" sz="4000" dirty="0"/>
          </a:p>
        </p:txBody>
      </p:sp>
      <p:pic>
        <p:nvPicPr>
          <p:cNvPr id="7" name="Picture Placeholder 6"/>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rot="21240000">
            <a:off x="2446250" y="471544"/>
            <a:ext cx="1892493" cy="2523324"/>
          </a:xfrm>
        </p:spPr>
      </p:pic>
    </p:spTree>
    <p:extLst>
      <p:ext uri="{BB962C8B-B14F-4D97-AF65-F5344CB8AC3E}">
        <p14:creationId xmlns:p14="http://schemas.microsoft.com/office/powerpoint/2010/main" val="7877983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Create your Account</a:t>
            </a:r>
            <a:endParaRPr lang="en-US" dirty="0"/>
          </a:p>
        </p:txBody>
      </p:sp>
      <p:sp>
        <p:nvSpPr>
          <p:cNvPr id="6" name="Content Placeholder 5"/>
          <p:cNvSpPr>
            <a:spLocks noGrp="1"/>
          </p:cNvSpPr>
          <p:nvPr>
            <p:ph idx="1"/>
          </p:nvPr>
        </p:nvSpPr>
        <p:spPr/>
        <p:txBody>
          <a:bodyPr/>
          <a:lstStyle/>
          <a:p>
            <a:r>
              <a:rPr lang="en-US" dirty="0" smtClean="0"/>
              <a:t>Tap on the profile button in the bottom row and follow the on screen instructions to create your account.</a:t>
            </a:r>
          </a:p>
          <a:p>
            <a:pPr lvl="1"/>
            <a:r>
              <a:rPr lang="en-US" dirty="0" smtClean="0"/>
              <a:t>If the on screen instructions do not show up, tap on the account tab of the profile page and see if you can register.</a:t>
            </a:r>
            <a:endParaRPr lang="en-US" dirty="0"/>
          </a:p>
        </p:txBody>
      </p:sp>
    </p:spTree>
    <p:extLst>
      <p:ext uri="{BB962C8B-B14F-4D97-AF65-F5344CB8AC3E}">
        <p14:creationId xmlns:p14="http://schemas.microsoft.com/office/powerpoint/2010/main" val="42625405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2775" y="3052352"/>
            <a:ext cx="5538788" cy="1263799"/>
          </a:xfrm>
        </p:spPr>
        <p:txBody>
          <a:bodyPr/>
          <a:lstStyle/>
          <a:p>
            <a:r>
              <a:rPr lang="en-US" sz="4000" dirty="0" smtClean="0"/>
              <a:t>Ok, I got it!  How do I make my Aura?</a:t>
            </a:r>
            <a:endParaRPr lang="en-US" sz="4000" dirty="0"/>
          </a:p>
        </p:txBody>
      </p:sp>
      <p:pic>
        <p:nvPicPr>
          <p:cNvPr id="7" name="Picture Placeholder 6"/>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rot="21240000">
            <a:off x="1076549" y="468559"/>
            <a:ext cx="4684409" cy="2441448"/>
          </a:xfrm>
        </p:spPr>
      </p:pic>
    </p:spTree>
    <p:extLst>
      <p:ext uri="{BB962C8B-B14F-4D97-AF65-F5344CB8AC3E}">
        <p14:creationId xmlns:p14="http://schemas.microsoft.com/office/powerpoint/2010/main" val="21258381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6" y="946811"/>
            <a:ext cx="3566160" cy="871538"/>
          </a:xfrm>
        </p:spPr>
        <p:txBody>
          <a:bodyPr/>
          <a:lstStyle/>
          <a:p>
            <a:r>
              <a:rPr lang="en-US" dirty="0" smtClean="0"/>
              <a:t>Step 1: Create an Overlay</a:t>
            </a:r>
            <a:endParaRPr lang="en-US" dirty="0"/>
          </a:p>
        </p:txBody>
      </p:sp>
      <p:sp>
        <p:nvSpPr>
          <p:cNvPr id="3" name="Content Placeholder 2"/>
          <p:cNvSpPr>
            <a:spLocks noGrp="1"/>
          </p:cNvSpPr>
          <p:nvPr>
            <p:ph type="body" sz="half" idx="2"/>
          </p:nvPr>
        </p:nvSpPr>
        <p:spPr>
          <a:xfrm>
            <a:off x="5017544" y="2024986"/>
            <a:ext cx="3566160" cy="2508005"/>
          </a:xfrm>
        </p:spPr>
        <p:txBody>
          <a:bodyPr>
            <a:normAutofit/>
          </a:bodyPr>
          <a:lstStyle/>
          <a:p>
            <a:r>
              <a:rPr lang="en-US" dirty="0" smtClean="0"/>
              <a:t>An overlay is the video, picture, or animation that will display when someone uses the viewfinder of </a:t>
            </a:r>
            <a:r>
              <a:rPr lang="en-US" dirty="0" err="1" smtClean="0"/>
              <a:t>Aurasma</a:t>
            </a:r>
            <a:r>
              <a:rPr lang="en-US" dirty="0" smtClean="0"/>
              <a:t> </a:t>
            </a:r>
            <a:r>
              <a:rPr lang="en-US" dirty="0" smtClean="0"/>
              <a:t>on a </a:t>
            </a:r>
            <a:r>
              <a:rPr lang="en-US" dirty="0" smtClean="0"/>
              <a:t>trigger image.  Tap on the plus button to begin.</a:t>
            </a:r>
            <a:endParaRPr lang="en-US" dirty="0"/>
          </a:p>
        </p:txBody>
      </p:sp>
      <p:pic>
        <p:nvPicPr>
          <p:cNvPr id="8" name="Picture Placeholder 7" descr="a3.pn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561" b="2561"/>
          <a:stretch>
            <a:fillRect/>
          </a:stretch>
        </p:blipFill>
        <p:spPr/>
      </p:pic>
      <p:sp>
        <p:nvSpPr>
          <p:cNvPr id="5" name="Right Arrow 4"/>
          <p:cNvSpPr/>
          <p:nvPr/>
        </p:nvSpPr>
        <p:spPr>
          <a:xfrm rot="16200000">
            <a:off x="586713" y="2276234"/>
            <a:ext cx="1815652" cy="449148"/>
          </a:xfrm>
          <a:prstGeom prst="rightArrow">
            <a:avLst>
              <a:gd name="adj1" fmla="val 63334"/>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37236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92</TotalTime>
  <Words>797</Words>
  <Application>Microsoft Macintosh PowerPoint</Application>
  <PresentationFormat>On-screen Show (16:9)</PresentationFormat>
  <Paragraphs>55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Inkwell</vt:lpstr>
      <vt:lpstr>An Introduction to Aurasma </vt:lpstr>
      <vt:lpstr>Getting Started</vt:lpstr>
      <vt:lpstr>So… How do I navigate the App?</vt:lpstr>
      <vt:lpstr>User Interface </vt:lpstr>
      <vt:lpstr>Menu Interface</vt:lpstr>
      <vt:lpstr>I know all of that like the back of my hand.  What’s next?  </vt:lpstr>
      <vt:lpstr>Create your Account</vt:lpstr>
      <vt:lpstr>Ok, I got it!  How do I make my Aura?</vt:lpstr>
      <vt:lpstr>Step 1: Create an Overlay</vt:lpstr>
      <vt:lpstr>Creating an Overlay Cont’d.</vt:lpstr>
      <vt:lpstr>Creating an Overlay Cont’d.</vt:lpstr>
      <vt:lpstr>Creating an Overlay Cont’d.</vt:lpstr>
      <vt:lpstr>Creating the Aura (Trigger Image)</vt:lpstr>
      <vt:lpstr>Creating an Aura (Publishing)</vt:lpstr>
      <vt:lpstr>You’ve done it!</vt:lpstr>
      <vt:lpstr>Some Tips</vt:lpstr>
      <vt:lpstr>Youtube Video Downloading</vt:lpstr>
      <vt:lpstr>Adding Quotes</vt:lpstr>
      <vt:lpstr>Good Luck!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Aurasma </dc:title>
  <dc:creator>Brent Goldstein</dc:creator>
  <cp:lastModifiedBy>Brent Goldstein</cp:lastModifiedBy>
  <cp:revision>15</cp:revision>
  <dcterms:created xsi:type="dcterms:W3CDTF">2013-03-26T22:27:19Z</dcterms:created>
  <dcterms:modified xsi:type="dcterms:W3CDTF">2013-03-27T00:09:37Z</dcterms:modified>
</cp:coreProperties>
</file>